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2"/>
  </p:notesMasterIdLst>
  <p:sldIdLst>
    <p:sldId id="256" r:id="rId2"/>
    <p:sldId id="262" r:id="rId3"/>
    <p:sldId id="260" r:id="rId4"/>
    <p:sldId id="269" r:id="rId5"/>
    <p:sldId id="271" r:id="rId6"/>
    <p:sldId id="263" r:id="rId7"/>
    <p:sldId id="273" r:id="rId8"/>
    <p:sldId id="280" r:id="rId9"/>
    <p:sldId id="310" r:id="rId10"/>
    <p:sldId id="311" r:id="rId1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Montserrat Black" panose="00000A00000000000000" pitchFamily="2" charset="0"/>
      <p:bold r:id="rId17"/>
      <p:boldItalic r:id="rId18"/>
    </p:embeddedFont>
    <p:embeddedFont>
      <p:font typeface="Montserrat ExtraBold" panose="00000900000000000000" pitchFamily="2" charset="0"/>
      <p:bold r:id="rId19"/>
      <p:boldItalic r:id="rId20"/>
    </p:embeddedFont>
    <p:embeddedFont>
      <p:font typeface="Montserrat Medium" panose="00000600000000000000" pitchFamily="2" charset="0"/>
      <p:regular r:id="rId21"/>
      <p:bold r:id="rId22"/>
      <p:italic r:id="rId23"/>
      <p:boldItalic r:id="rId24"/>
    </p:embeddedFont>
    <p:embeddedFont>
      <p:font typeface="Montserrat SemiBold" panose="00000700000000000000" pitchFamily="2" charset="0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910EB3-61F1-406C-BA38-8396EC00E1BC}">
  <a:tblStyle styleId="{16910EB3-61F1-406C-BA38-8396EC00E1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gif>
</file>

<file path=ppt/media/image2.gif>
</file>

<file path=ppt/media/image3.gif>
</file>

<file path=ppt/media/image4.gif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a18ca45c72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a18ca45c72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18ca45c72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18ca45c72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9d045f131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9d045f131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a3e8c3e4f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a3e8c3e4f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18ca45c72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a18ca45c72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a3e8c3e4ff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a3e8c3e4ff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a18ca45c72_2_15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a18ca45c72_2_15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13225" y="1679670"/>
            <a:ext cx="4494300" cy="139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 Black"/>
              <a:buNone/>
              <a:defRPr sz="4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064602"/>
            <a:ext cx="2427600" cy="7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6_3_1">
    <p:bg>
      <p:bgPr>
        <a:solidFill>
          <a:schemeClr val="l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473900" cy="4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322969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2"/>
          </p:nvPr>
        </p:nvSpPr>
        <p:spPr>
          <a:xfrm>
            <a:off x="5024131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1322969" y="3233100"/>
            <a:ext cx="2796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5025631" y="3233094"/>
            <a:ext cx="2793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5" hasCustomPrompt="1"/>
          </p:nvPr>
        </p:nvSpPr>
        <p:spPr>
          <a:xfrm>
            <a:off x="2464086" y="186537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6" hasCustomPrompt="1"/>
          </p:nvPr>
        </p:nvSpPr>
        <p:spPr>
          <a:xfrm>
            <a:off x="6163212" y="186042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1582116" y="876325"/>
            <a:ext cx="59826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subTitle" idx="1"/>
          </p:nvPr>
        </p:nvSpPr>
        <p:spPr>
          <a:xfrm>
            <a:off x="1582116" y="1920425"/>
            <a:ext cx="5846400" cy="7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 2">
  <p:cSld name="TITLE_AND_TWO_COLUMNS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1325875" y="4154064"/>
            <a:ext cx="25419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2"/>
          </p:nvPr>
        </p:nvSpPr>
        <p:spPr>
          <a:xfrm>
            <a:off x="5276093" y="4154064"/>
            <a:ext cx="25419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3"/>
          </p:nvPr>
        </p:nvSpPr>
        <p:spPr>
          <a:xfrm>
            <a:off x="1325880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4"/>
          </p:nvPr>
        </p:nvSpPr>
        <p:spPr>
          <a:xfrm>
            <a:off x="5276088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5" hasCustomPrompt="1"/>
          </p:nvPr>
        </p:nvSpPr>
        <p:spPr>
          <a:xfrm>
            <a:off x="1325875" y="1300175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6" hasCustomPrompt="1"/>
          </p:nvPr>
        </p:nvSpPr>
        <p:spPr>
          <a:xfrm>
            <a:off x="5276100" y="1300174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hree columns">
  <p:cSld name="CUSTOM_5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1"/>
          </p:nvPr>
        </p:nvSpPr>
        <p:spPr>
          <a:xfrm>
            <a:off x="712956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2"/>
          </p:nvPr>
        </p:nvSpPr>
        <p:spPr>
          <a:xfrm>
            <a:off x="338749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ubTitle" idx="3"/>
          </p:nvPr>
        </p:nvSpPr>
        <p:spPr>
          <a:xfrm>
            <a:off x="606164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4"/>
          </p:nvPr>
        </p:nvSpPr>
        <p:spPr>
          <a:xfrm>
            <a:off x="713556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subTitle" idx="5"/>
          </p:nvPr>
        </p:nvSpPr>
        <p:spPr>
          <a:xfrm>
            <a:off x="338824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ubTitle" idx="6"/>
          </p:nvPr>
        </p:nvSpPr>
        <p:spPr>
          <a:xfrm>
            <a:off x="606149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 idx="7" hasCustomPrompt="1"/>
          </p:nvPr>
        </p:nvSpPr>
        <p:spPr>
          <a:xfrm>
            <a:off x="1632473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title" idx="8" hasCustomPrompt="1"/>
          </p:nvPr>
        </p:nvSpPr>
        <p:spPr>
          <a:xfrm>
            <a:off x="6982227" y="1878714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 idx="9" hasCustomPrompt="1"/>
          </p:nvPr>
        </p:nvSpPr>
        <p:spPr>
          <a:xfrm>
            <a:off x="4306998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four columns 2">
  <p:cSld name="CUSTOM_2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01" name="Google Shape;101;p20"/>
          <p:cNvSpPr txBox="1"/>
          <p:nvPr/>
        </p:nvSpPr>
        <p:spPr>
          <a:xfrm>
            <a:off x="1742693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1"/>
          </p:nvPr>
        </p:nvSpPr>
        <p:spPr>
          <a:xfrm>
            <a:off x="1978890" y="177902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2"/>
          </p:nvPr>
        </p:nvSpPr>
        <p:spPr>
          <a:xfrm>
            <a:off x="1978890" y="2182450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/>
          <p:nvPr/>
        </p:nvSpPr>
        <p:spPr>
          <a:xfrm>
            <a:off x="5601418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3"/>
          </p:nvPr>
        </p:nvSpPr>
        <p:spPr>
          <a:xfrm>
            <a:off x="5837615" y="1779022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4"/>
          </p:nvPr>
        </p:nvSpPr>
        <p:spPr>
          <a:xfrm>
            <a:off x="5837615" y="2182447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/>
          <p:nvPr/>
        </p:nvSpPr>
        <p:spPr>
          <a:xfrm>
            <a:off x="1745068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5"/>
          </p:nvPr>
        </p:nvSpPr>
        <p:spPr>
          <a:xfrm>
            <a:off x="1981265" y="3162606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6"/>
          </p:nvPr>
        </p:nvSpPr>
        <p:spPr>
          <a:xfrm>
            <a:off x="1981265" y="356603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0"/>
          <p:cNvSpPr txBox="1"/>
          <p:nvPr/>
        </p:nvSpPr>
        <p:spPr>
          <a:xfrm>
            <a:off x="5603793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7"/>
          </p:nvPr>
        </p:nvSpPr>
        <p:spPr>
          <a:xfrm>
            <a:off x="5839610" y="3162608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8"/>
          </p:nvPr>
        </p:nvSpPr>
        <p:spPr>
          <a:xfrm>
            <a:off x="5839610" y="3566033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 idx="9" hasCustomPrompt="1"/>
          </p:nvPr>
        </p:nvSpPr>
        <p:spPr>
          <a:xfrm>
            <a:off x="1097280" y="184406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20"/>
          <p:cNvSpPr txBox="1">
            <a:spLocks noGrp="1"/>
          </p:cNvSpPr>
          <p:nvPr>
            <p:ph type="title" idx="13" hasCustomPrompt="1"/>
          </p:nvPr>
        </p:nvSpPr>
        <p:spPr>
          <a:xfrm>
            <a:off x="4956048" y="184901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20"/>
          <p:cNvSpPr txBox="1">
            <a:spLocks noGrp="1"/>
          </p:cNvSpPr>
          <p:nvPr>
            <p:ph type="title" idx="14" hasCustomPrompt="1"/>
          </p:nvPr>
        </p:nvSpPr>
        <p:spPr>
          <a:xfrm>
            <a:off x="1097280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0"/>
          <p:cNvSpPr txBox="1">
            <a:spLocks noGrp="1"/>
          </p:cNvSpPr>
          <p:nvPr>
            <p:ph type="title" idx="15" hasCustomPrompt="1"/>
          </p:nvPr>
        </p:nvSpPr>
        <p:spPr>
          <a:xfrm>
            <a:off x="4956048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2_1"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title"/>
          </p:nvPr>
        </p:nvSpPr>
        <p:spPr>
          <a:xfrm>
            <a:off x="5474900" y="2208525"/>
            <a:ext cx="27822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1"/>
          </p:nvPr>
        </p:nvSpPr>
        <p:spPr>
          <a:xfrm>
            <a:off x="5925675" y="3766750"/>
            <a:ext cx="25050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title" idx="2" hasCustomPrompt="1"/>
          </p:nvPr>
        </p:nvSpPr>
        <p:spPr>
          <a:xfrm>
            <a:off x="7521825" y="1137675"/>
            <a:ext cx="648300" cy="62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 sz="2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7" r:id="rId4"/>
    <p:sldLayoutId id="2147483658" r:id="rId5"/>
    <p:sldLayoutId id="2147483659" r:id="rId6"/>
    <p:sldLayoutId id="2147483663" r:id="rId7"/>
    <p:sldLayoutId id="2147483666" r:id="rId8"/>
    <p:sldLayoutId id="2147483674" r:id="rId9"/>
    <p:sldLayoutId id="214748368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/>
          <p:nvPr/>
        </p:nvSpPr>
        <p:spPr>
          <a:xfrm>
            <a:off x="4724400" y="557100"/>
            <a:ext cx="4029300" cy="4029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p38"/>
          <p:cNvPicPr preferRelativeResize="0"/>
          <p:nvPr/>
        </p:nvPicPr>
        <p:blipFill rotWithShape="1">
          <a:blip r:embed="rId3">
            <a:alphaModFix/>
          </a:blip>
          <a:srcRect l="-1613" t="-1456" r="-3142" b="-3299"/>
          <a:stretch/>
        </p:blipFill>
        <p:spPr>
          <a:xfrm>
            <a:off x="5078050" y="939700"/>
            <a:ext cx="3350400" cy="3350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7" name="Google Shape;197;p38"/>
          <p:cNvSpPr txBox="1">
            <a:spLocks noGrp="1"/>
          </p:cNvSpPr>
          <p:nvPr>
            <p:ph type="title"/>
          </p:nvPr>
        </p:nvSpPr>
        <p:spPr>
          <a:xfrm>
            <a:off x="805373" y="1477314"/>
            <a:ext cx="3022347" cy="1028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SMILE</a:t>
            </a:r>
            <a:endParaRPr sz="6000" dirty="0"/>
          </a:p>
        </p:txBody>
      </p:sp>
      <p:sp>
        <p:nvSpPr>
          <p:cNvPr id="198" name="Google Shape;198;p38"/>
          <p:cNvSpPr txBox="1">
            <a:spLocks noGrp="1"/>
          </p:cNvSpPr>
          <p:nvPr>
            <p:ph type="subTitle" idx="1"/>
          </p:nvPr>
        </p:nvSpPr>
        <p:spPr>
          <a:xfrm>
            <a:off x="774291" y="3926959"/>
            <a:ext cx="3624859" cy="439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Siz kutgandanda yaxshiroq.</a:t>
            </a:r>
            <a:endParaRPr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mile">
            <a:hlinkClick r:id="" action="ppaction://media"/>
            <a:extLst>
              <a:ext uri="{FF2B5EF4-FFF2-40B4-BE49-F238E27FC236}">
                <a16:creationId xmlns:a16="http://schemas.microsoft.com/office/drawing/2014/main" id="{44AFFA81-0758-4A63-8DE4-07408D37F9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53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9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Muammo</a:t>
            </a:r>
            <a:endParaRPr dirty="0"/>
          </a:p>
        </p:txBody>
      </p:sp>
      <p:sp>
        <p:nvSpPr>
          <p:cNvPr id="256" name="Google Shape;256;p44"/>
          <p:cNvSpPr txBox="1">
            <a:spLocks noGrp="1"/>
          </p:cNvSpPr>
          <p:nvPr>
            <p:ph type="subTitle" idx="3"/>
          </p:nvPr>
        </p:nvSpPr>
        <p:spPr>
          <a:xfrm>
            <a:off x="1322969" y="3233100"/>
            <a:ext cx="2796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O’zining</a:t>
            </a:r>
            <a:r>
              <a:rPr lang="en-US" dirty="0"/>
              <a:t> </a:t>
            </a:r>
            <a:r>
              <a:rPr lang="en-US" dirty="0" err="1"/>
              <a:t>aloqa</a:t>
            </a:r>
            <a:r>
              <a:rPr lang="en-US" dirty="0"/>
              <a:t> </a:t>
            </a:r>
            <a:r>
              <a:rPr lang="en-US" dirty="0" err="1"/>
              <a:t>xizmatlarini</a:t>
            </a:r>
            <a:r>
              <a:rPr lang="en-US" dirty="0"/>
              <a:t> </a:t>
            </a:r>
            <a:r>
              <a:rPr lang="en-US" dirty="0" err="1"/>
              <a:t>to’liq</a:t>
            </a:r>
            <a:r>
              <a:rPr lang="en-US" dirty="0"/>
              <a:t> </a:t>
            </a:r>
            <a:r>
              <a:rPr lang="en-US" dirty="0" err="1"/>
              <a:t>nazorat</a:t>
            </a:r>
            <a:r>
              <a:rPr lang="en-US" dirty="0"/>
              <a:t> </a:t>
            </a:r>
            <a:r>
              <a:rPr lang="en-US" dirty="0" err="1"/>
              <a:t>qila</a:t>
            </a:r>
            <a:r>
              <a:rPr lang="en-US" dirty="0"/>
              <a:t> </a:t>
            </a:r>
            <a:r>
              <a:rPr lang="en-US" dirty="0" err="1"/>
              <a:t>olmasligi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57" name="Google Shape;257;p44"/>
          <p:cNvSpPr txBox="1">
            <a:spLocks noGrp="1"/>
          </p:cNvSpPr>
          <p:nvPr>
            <p:ph type="subTitle" idx="4"/>
          </p:nvPr>
        </p:nvSpPr>
        <p:spPr>
          <a:xfrm>
            <a:off x="5025631" y="3233094"/>
            <a:ext cx="2793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 err="1"/>
              <a:t>Berayotgan</a:t>
            </a:r>
            <a:r>
              <a:rPr lang="en-US" dirty="0"/>
              <a:t> </a:t>
            </a:r>
            <a:r>
              <a:rPr lang="en-US" dirty="0" err="1"/>
              <a:t>taklif</a:t>
            </a:r>
            <a:r>
              <a:rPr lang="en-US" dirty="0"/>
              <a:t> </a:t>
            </a:r>
            <a:r>
              <a:rPr lang="en-US" dirty="0" err="1"/>
              <a:t>e’tiborga</a:t>
            </a:r>
            <a:r>
              <a:rPr lang="en-US" dirty="0"/>
              <a:t> </a:t>
            </a:r>
            <a:r>
              <a:rPr lang="en-US" dirty="0" err="1"/>
              <a:t>olinmasligi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arizalarni</a:t>
            </a:r>
            <a:r>
              <a:rPr lang="en-US" dirty="0"/>
              <a:t> </a:t>
            </a:r>
            <a:r>
              <a:rPr lang="en-US" dirty="0" err="1"/>
              <a:t>vaqtida</a:t>
            </a:r>
            <a:r>
              <a:rPr lang="en-US" dirty="0"/>
              <a:t> </a:t>
            </a:r>
            <a:r>
              <a:rPr lang="en-US" dirty="0" err="1"/>
              <a:t>ko’rib</a:t>
            </a:r>
            <a:r>
              <a:rPr lang="en-US" dirty="0"/>
              <a:t> </a:t>
            </a:r>
            <a:r>
              <a:rPr lang="en-US" dirty="0" err="1"/>
              <a:t>chiqilmasligi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58" name="Google Shape;258;p44"/>
          <p:cNvSpPr txBox="1">
            <a:spLocks noGrp="1"/>
          </p:cNvSpPr>
          <p:nvPr>
            <p:ph type="subTitle" idx="1"/>
          </p:nvPr>
        </p:nvSpPr>
        <p:spPr>
          <a:xfrm>
            <a:off x="1322969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Biznes egasi</a:t>
            </a:r>
            <a:endParaRPr dirty="0"/>
          </a:p>
        </p:txBody>
      </p:sp>
      <p:sp>
        <p:nvSpPr>
          <p:cNvPr id="259" name="Google Shape;259;p44"/>
          <p:cNvSpPr txBox="1">
            <a:spLocks noGrp="1"/>
          </p:cNvSpPr>
          <p:nvPr>
            <p:ph type="subTitle" idx="2"/>
          </p:nvPr>
        </p:nvSpPr>
        <p:spPr>
          <a:xfrm>
            <a:off x="5024131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Mijoz</a:t>
            </a:r>
            <a:endParaRPr dirty="0"/>
          </a:p>
        </p:txBody>
      </p:sp>
      <p:sp>
        <p:nvSpPr>
          <p:cNvPr id="260" name="Google Shape;260;p44"/>
          <p:cNvSpPr/>
          <p:nvPr/>
        </p:nvSpPr>
        <p:spPr>
          <a:xfrm>
            <a:off x="2166588" y="1565275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44"/>
          <p:cNvSpPr/>
          <p:nvPr/>
        </p:nvSpPr>
        <p:spPr>
          <a:xfrm>
            <a:off x="5867751" y="1565275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44"/>
          <p:cNvSpPr txBox="1">
            <a:spLocks noGrp="1"/>
          </p:cNvSpPr>
          <p:nvPr>
            <p:ph type="title" idx="5"/>
          </p:nvPr>
        </p:nvSpPr>
        <p:spPr>
          <a:xfrm>
            <a:off x="2464086" y="186537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63" name="Google Shape;263;p44"/>
          <p:cNvSpPr txBox="1">
            <a:spLocks noGrp="1"/>
          </p:cNvSpPr>
          <p:nvPr>
            <p:ph type="title" idx="6"/>
          </p:nvPr>
        </p:nvSpPr>
        <p:spPr>
          <a:xfrm>
            <a:off x="6163212" y="186042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2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Yechim</a:t>
            </a:r>
            <a:endParaRPr dirty="0"/>
          </a:p>
        </p:txBody>
      </p:sp>
      <p:sp>
        <p:nvSpPr>
          <p:cNvPr id="224" name="Google Shape;224;p42"/>
          <p:cNvSpPr txBox="1">
            <a:spLocks noGrp="1"/>
          </p:cNvSpPr>
          <p:nvPr>
            <p:ph type="subTitle" idx="1"/>
          </p:nvPr>
        </p:nvSpPr>
        <p:spPr>
          <a:xfrm>
            <a:off x="1978890" y="177902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Aloqa</a:t>
            </a:r>
            <a:endParaRPr dirty="0"/>
          </a:p>
        </p:txBody>
      </p:sp>
      <p:sp>
        <p:nvSpPr>
          <p:cNvPr id="225" name="Google Shape;225;p42"/>
          <p:cNvSpPr txBox="1">
            <a:spLocks noGrp="1"/>
          </p:cNvSpPr>
          <p:nvPr>
            <p:ph type="subTitle" idx="2"/>
          </p:nvPr>
        </p:nvSpPr>
        <p:spPr>
          <a:xfrm>
            <a:off x="1978890" y="2182450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Barcha suxbatlar yozib olinadi.</a:t>
            </a:r>
            <a:endParaRPr dirty="0"/>
          </a:p>
        </p:txBody>
      </p:sp>
      <p:sp>
        <p:nvSpPr>
          <p:cNvPr id="226" name="Google Shape;226;p42"/>
          <p:cNvSpPr txBox="1">
            <a:spLocks noGrp="1"/>
          </p:cNvSpPr>
          <p:nvPr>
            <p:ph type="subTitle" idx="3"/>
          </p:nvPr>
        </p:nvSpPr>
        <p:spPr>
          <a:xfrm>
            <a:off x="5837615" y="1779022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Tahlil</a:t>
            </a:r>
            <a:endParaRPr dirty="0"/>
          </a:p>
        </p:txBody>
      </p:sp>
      <p:sp>
        <p:nvSpPr>
          <p:cNvPr id="227" name="Google Shape;227;p42"/>
          <p:cNvSpPr txBox="1">
            <a:spLocks noGrp="1"/>
          </p:cNvSpPr>
          <p:nvPr>
            <p:ph type="subTitle" idx="4"/>
          </p:nvPr>
        </p:nvSpPr>
        <p:spPr>
          <a:xfrm>
            <a:off x="5837615" y="2182447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Aloqa xizmatiga qo’yilayotgan bal</a:t>
            </a:r>
            <a:endParaRPr dirty="0"/>
          </a:p>
        </p:txBody>
      </p:sp>
      <p:sp>
        <p:nvSpPr>
          <p:cNvPr id="228" name="Google Shape;228;p42"/>
          <p:cNvSpPr txBox="1">
            <a:spLocks noGrp="1"/>
          </p:cNvSpPr>
          <p:nvPr>
            <p:ph type="subTitle" idx="5"/>
          </p:nvPr>
        </p:nvSpPr>
        <p:spPr>
          <a:xfrm>
            <a:off x="1981265" y="3162606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Mijozlar</a:t>
            </a:r>
            <a:r>
              <a:rPr lang="en-US" dirty="0"/>
              <a:t> </a:t>
            </a:r>
            <a:r>
              <a:rPr lang="en-US" dirty="0" err="1"/>
              <a:t>fikri</a:t>
            </a:r>
            <a:endParaRPr dirty="0"/>
          </a:p>
        </p:txBody>
      </p:sp>
      <p:sp>
        <p:nvSpPr>
          <p:cNvPr id="229" name="Google Shape;229;p42"/>
          <p:cNvSpPr txBox="1">
            <a:spLocks noGrp="1"/>
          </p:cNvSpPr>
          <p:nvPr>
            <p:ph type="subTitle" idx="6"/>
          </p:nvPr>
        </p:nvSpPr>
        <p:spPr>
          <a:xfrm>
            <a:off x="1978890" y="3626049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Savollar yoki takliflar barchasini biznes egasi kuzatib boradi</a:t>
            </a:r>
            <a:endParaRPr dirty="0"/>
          </a:p>
        </p:txBody>
      </p:sp>
      <p:sp>
        <p:nvSpPr>
          <p:cNvPr id="230" name="Google Shape;230;p42"/>
          <p:cNvSpPr txBox="1">
            <a:spLocks noGrp="1"/>
          </p:cNvSpPr>
          <p:nvPr>
            <p:ph type="subTitle" idx="7"/>
          </p:nvPr>
        </p:nvSpPr>
        <p:spPr>
          <a:xfrm>
            <a:off x="5839610" y="3162608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Samaradorlik</a:t>
            </a:r>
            <a:endParaRPr dirty="0"/>
          </a:p>
        </p:txBody>
      </p:sp>
      <p:sp>
        <p:nvSpPr>
          <p:cNvPr id="231" name="Google Shape;231;p42"/>
          <p:cNvSpPr txBox="1">
            <a:spLocks noGrp="1"/>
          </p:cNvSpPr>
          <p:nvPr>
            <p:ph type="subTitle" idx="8"/>
          </p:nvPr>
        </p:nvSpPr>
        <p:spPr>
          <a:xfrm>
            <a:off x="5839610" y="3566033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Biznes egasi o’z biznesini yanada rivojlantira oladi</a:t>
            </a:r>
            <a:endParaRPr dirty="0"/>
          </a:p>
        </p:txBody>
      </p:sp>
      <p:sp>
        <p:nvSpPr>
          <p:cNvPr id="232" name="Google Shape;232;p42"/>
          <p:cNvSpPr/>
          <p:nvPr/>
        </p:nvSpPr>
        <p:spPr>
          <a:xfrm>
            <a:off x="4783577" y="306640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42"/>
          <p:cNvSpPr/>
          <p:nvPr/>
        </p:nvSpPr>
        <p:spPr>
          <a:xfrm>
            <a:off x="4783577" y="168195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42"/>
          <p:cNvSpPr/>
          <p:nvPr/>
        </p:nvSpPr>
        <p:spPr>
          <a:xfrm>
            <a:off x="927190" y="306640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2"/>
          <p:cNvSpPr/>
          <p:nvPr/>
        </p:nvSpPr>
        <p:spPr>
          <a:xfrm>
            <a:off x="927190" y="168195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42"/>
          <p:cNvSpPr txBox="1">
            <a:spLocks noGrp="1"/>
          </p:cNvSpPr>
          <p:nvPr>
            <p:ph type="title" idx="9"/>
          </p:nvPr>
        </p:nvSpPr>
        <p:spPr>
          <a:xfrm>
            <a:off x="1097280" y="184406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37" name="Google Shape;237;p42"/>
          <p:cNvSpPr txBox="1">
            <a:spLocks noGrp="1"/>
          </p:cNvSpPr>
          <p:nvPr>
            <p:ph type="title" idx="13"/>
          </p:nvPr>
        </p:nvSpPr>
        <p:spPr>
          <a:xfrm>
            <a:off x="4956048" y="184901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38" name="Google Shape;238;p42"/>
          <p:cNvSpPr txBox="1">
            <a:spLocks noGrp="1"/>
          </p:cNvSpPr>
          <p:nvPr>
            <p:ph type="title" idx="14"/>
          </p:nvPr>
        </p:nvSpPr>
        <p:spPr>
          <a:xfrm>
            <a:off x="1097280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39" name="Google Shape;239;p42"/>
          <p:cNvSpPr txBox="1">
            <a:spLocks noGrp="1"/>
          </p:cNvSpPr>
          <p:nvPr>
            <p:ph type="title" idx="15"/>
          </p:nvPr>
        </p:nvSpPr>
        <p:spPr>
          <a:xfrm>
            <a:off x="4956048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1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Bozor hajmi</a:t>
            </a:r>
            <a:endParaRPr dirty="0"/>
          </a:p>
        </p:txBody>
      </p:sp>
      <p:sp>
        <p:nvSpPr>
          <p:cNvPr id="380" name="Google Shape;380;p51"/>
          <p:cNvSpPr txBox="1">
            <a:spLocks noGrp="1"/>
          </p:cNvSpPr>
          <p:nvPr>
            <p:ph type="subTitle" idx="3"/>
          </p:nvPr>
        </p:nvSpPr>
        <p:spPr>
          <a:xfrm>
            <a:off x="1325880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Tashkilotlar</a:t>
            </a:r>
            <a:endParaRPr dirty="0"/>
          </a:p>
        </p:txBody>
      </p:sp>
      <p:sp>
        <p:nvSpPr>
          <p:cNvPr id="381" name="Google Shape;381;p51"/>
          <p:cNvSpPr txBox="1">
            <a:spLocks noGrp="1"/>
          </p:cNvSpPr>
          <p:nvPr>
            <p:ph type="subTitle" idx="4"/>
          </p:nvPr>
        </p:nvSpPr>
        <p:spPr>
          <a:xfrm>
            <a:off x="5276088" y="3731161"/>
            <a:ext cx="254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Shaxsiy</a:t>
            </a:r>
            <a:endParaRPr dirty="0"/>
          </a:p>
        </p:txBody>
      </p:sp>
      <p:sp>
        <p:nvSpPr>
          <p:cNvPr id="382" name="Google Shape;382;p51"/>
          <p:cNvSpPr txBox="1">
            <a:spLocks noGrp="1"/>
          </p:cNvSpPr>
          <p:nvPr>
            <p:ph type="title" idx="5"/>
          </p:nvPr>
        </p:nvSpPr>
        <p:spPr>
          <a:xfrm>
            <a:off x="1325875" y="1300175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40%</a:t>
            </a:r>
            <a:endParaRPr dirty="0"/>
          </a:p>
        </p:txBody>
      </p:sp>
      <p:sp>
        <p:nvSpPr>
          <p:cNvPr id="383" name="Google Shape;383;p51"/>
          <p:cNvSpPr txBox="1">
            <a:spLocks noGrp="1"/>
          </p:cNvSpPr>
          <p:nvPr>
            <p:ph type="title" idx="6"/>
          </p:nvPr>
        </p:nvSpPr>
        <p:spPr>
          <a:xfrm>
            <a:off x="5276100" y="1300174"/>
            <a:ext cx="25419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60%</a:t>
            </a:r>
            <a:endParaRPr dirty="0"/>
          </a:p>
        </p:txBody>
      </p:sp>
      <p:grpSp>
        <p:nvGrpSpPr>
          <p:cNvPr id="384" name="Google Shape;384;p51"/>
          <p:cNvGrpSpPr/>
          <p:nvPr/>
        </p:nvGrpSpPr>
        <p:grpSpPr>
          <a:xfrm>
            <a:off x="1804286" y="2025725"/>
            <a:ext cx="1585067" cy="1585067"/>
            <a:chOff x="6868325" y="1240250"/>
            <a:chExt cx="1423500" cy="1423500"/>
          </a:xfrm>
        </p:grpSpPr>
        <p:sp>
          <p:nvSpPr>
            <p:cNvPr id="385" name="Google Shape;385;p51"/>
            <p:cNvSpPr/>
            <p:nvPr/>
          </p:nvSpPr>
          <p:spPr>
            <a:xfrm>
              <a:off x="6868325" y="1240250"/>
              <a:ext cx="1423500" cy="1423500"/>
            </a:xfrm>
            <a:prstGeom prst="donut">
              <a:avLst>
                <a:gd name="adj" fmla="val 162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1"/>
            <p:cNvSpPr/>
            <p:nvPr/>
          </p:nvSpPr>
          <p:spPr>
            <a:xfrm>
              <a:off x="6869962" y="1241900"/>
              <a:ext cx="1420200" cy="1420200"/>
            </a:xfrm>
            <a:prstGeom prst="blockArc">
              <a:avLst>
                <a:gd name="adj1" fmla="val 9331531"/>
                <a:gd name="adj2" fmla="val 18264526"/>
                <a:gd name="adj3" fmla="val 1668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51"/>
          <p:cNvGrpSpPr/>
          <p:nvPr/>
        </p:nvGrpSpPr>
        <p:grpSpPr>
          <a:xfrm>
            <a:off x="5754518" y="2025725"/>
            <a:ext cx="1585067" cy="1585067"/>
            <a:chOff x="6868325" y="1240250"/>
            <a:chExt cx="1423500" cy="1423500"/>
          </a:xfrm>
        </p:grpSpPr>
        <p:sp>
          <p:nvSpPr>
            <p:cNvPr id="388" name="Google Shape;388;p51"/>
            <p:cNvSpPr/>
            <p:nvPr/>
          </p:nvSpPr>
          <p:spPr>
            <a:xfrm>
              <a:off x="6868325" y="1240250"/>
              <a:ext cx="1423500" cy="1423500"/>
            </a:xfrm>
            <a:prstGeom prst="donut">
              <a:avLst>
                <a:gd name="adj" fmla="val 162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1"/>
            <p:cNvSpPr/>
            <p:nvPr/>
          </p:nvSpPr>
          <p:spPr>
            <a:xfrm>
              <a:off x="6869962" y="1241900"/>
              <a:ext cx="1420200" cy="1420200"/>
            </a:xfrm>
            <a:prstGeom prst="blockArc">
              <a:avLst>
                <a:gd name="adj1" fmla="val 3683597"/>
                <a:gd name="adj2" fmla="val 16198046"/>
                <a:gd name="adj3" fmla="val 16139"/>
              </a:avLst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51"/>
          <p:cNvGrpSpPr/>
          <p:nvPr/>
        </p:nvGrpSpPr>
        <p:grpSpPr>
          <a:xfrm>
            <a:off x="2416385" y="2634633"/>
            <a:ext cx="360868" cy="367261"/>
            <a:chOff x="-65144125" y="4094450"/>
            <a:chExt cx="311900" cy="317425"/>
          </a:xfrm>
        </p:grpSpPr>
        <p:sp>
          <p:nvSpPr>
            <p:cNvPr id="391" name="Google Shape;391;p51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1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1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51"/>
          <p:cNvGrpSpPr/>
          <p:nvPr/>
        </p:nvGrpSpPr>
        <p:grpSpPr>
          <a:xfrm>
            <a:off x="6369217" y="2643696"/>
            <a:ext cx="355664" cy="349133"/>
            <a:chOff x="5716825" y="3235950"/>
            <a:chExt cx="300900" cy="295375"/>
          </a:xfrm>
        </p:grpSpPr>
        <p:sp>
          <p:nvSpPr>
            <p:cNvPr id="395" name="Google Shape;395;p51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1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1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1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3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Raqobatchilar</a:t>
            </a:r>
            <a:endParaRPr dirty="0"/>
          </a:p>
        </p:txBody>
      </p:sp>
      <p:graphicFrame>
        <p:nvGraphicFramePr>
          <p:cNvPr id="443" name="Google Shape;443;p53"/>
          <p:cNvGraphicFramePr/>
          <p:nvPr>
            <p:extLst>
              <p:ext uri="{D42A27DB-BD31-4B8C-83A1-F6EECF244321}">
                <p14:modId xmlns:p14="http://schemas.microsoft.com/office/powerpoint/2010/main" val="1032755266"/>
              </p:ext>
            </p:extLst>
          </p:nvPr>
        </p:nvGraphicFramePr>
        <p:xfrm>
          <a:off x="1041989" y="1293758"/>
          <a:ext cx="6748132" cy="3545825"/>
        </p:xfrm>
        <a:graphic>
          <a:graphicData uri="http://schemas.openxmlformats.org/drawingml/2006/table">
            <a:tbl>
              <a:tblPr>
                <a:noFill/>
                <a:tableStyleId>{16910EB3-61F1-406C-BA38-8396EC00E1BC}</a:tableStyleId>
              </a:tblPr>
              <a:tblGrid>
                <a:gridCol w="13222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86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86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86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633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Aloqa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Taxlil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 err="1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Fikr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082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SMILE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TEL</a:t>
                      </a:r>
                      <a:endParaRPr sz="1800" b="1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23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Chorus AI</a:t>
                      </a: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ZOOM</a:t>
                      </a:r>
                      <a:endParaRPr sz="2000" b="1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33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595959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7" name="Google Shape;5741;p84">
            <a:extLst>
              <a:ext uri="{FF2B5EF4-FFF2-40B4-BE49-F238E27FC236}">
                <a16:creationId xmlns:a16="http://schemas.microsoft.com/office/drawing/2014/main" id="{905826FC-2854-4571-ABF9-6000C071749A}"/>
              </a:ext>
            </a:extLst>
          </p:cNvPr>
          <p:cNvGrpSpPr/>
          <p:nvPr/>
        </p:nvGrpSpPr>
        <p:grpSpPr>
          <a:xfrm>
            <a:off x="4958434" y="2179698"/>
            <a:ext cx="339253" cy="339253"/>
            <a:chOff x="1492675" y="4992125"/>
            <a:chExt cx="481825" cy="481825"/>
          </a:xfrm>
        </p:grpSpPr>
        <p:sp>
          <p:nvSpPr>
            <p:cNvPr id="8" name="Google Shape;5742;p84">
              <a:extLst>
                <a:ext uri="{FF2B5EF4-FFF2-40B4-BE49-F238E27FC236}">
                  <a16:creationId xmlns:a16="http://schemas.microsoft.com/office/drawing/2014/main" id="{F682B669-14A1-40CA-B593-EFC68376F7DF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" name="Google Shape;5743;p84">
              <a:extLst>
                <a:ext uri="{FF2B5EF4-FFF2-40B4-BE49-F238E27FC236}">
                  <a16:creationId xmlns:a16="http://schemas.microsoft.com/office/drawing/2014/main" id="{3943EC6E-415C-40E0-A3D3-FF4229FE6EE1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" name="Google Shape;5741;p84">
            <a:extLst>
              <a:ext uri="{FF2B5EF4-FFF2-40B4-BE49-F238E27FC236}">
                <a16:creationId xmlns:a16="http://schemas.microsoft.com/office/drawing/2014/main" id="{8E72CA52-5518-4A8F-B8C8-64D36F1D04C2}"/>
              </a:ext>
            </a:extLst>
          </p:cNvPr>
          <p:cNvGrpSpPr/>
          <p:nvPr/>
        </p:nvGrpSpPr>
        <p:grpSpPr>
          <a:xfrm>
            <a:off x="6773056" y="2179697"/>
            <a:ext cx="339253" cy="339253"/>
            <a:chOff x="1492675" y="4992125"/>
            <a:chExt cx="481825" cy="481825"/>
          </a:xfrm>
        </p:grpSpPr>
        <p:sp>
          <p:nvSpPr>
            <p:cNvPr id="11" name="Google Shape;5742;p84">
              <a:extLst>
                <a:ext uri="{FF2B5EF4-FFF2-40B4-BE49-F238E27FC236}">
                  <a16:creationId xmlns:a16="http://schemas.microsoft.com/office/drawing/2014/main" id="{AB84555F-1CC4-4613-B9C3-5BD80AAED14C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" name="Google Shape;5743;p84">
              <a:extLst>
                <a:ext uri="{FF2B5EF4-FFF2-40B4-BE49-F238E27FC236}">
                  <a16:creationId xmlns:a16="http://schemas.microsoft.com/office/drawing/2014/main" id="{533C61EB-5F7D-4BFC-ACF5-2B2635C2F65A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" name="Google Shape;5741;p84">
            <a:extLst>
              <a:ext uri="{FF2B5EF4-FFF2-40B4-BE49-F238E27FC236}">
                <a16:creationId xmlns:a16="http://schemas.microsoft.com/office/drawing/2014/main" id="{B2AEA739-B00A-4BCE-B937-E471C07C20D5}"/>
              </a:ext>
            </a:extLst>
          </p:cNvPr>
          <p:cNvGrpSpPr/>
          <p:nvPr/>
        </p:nvGrpSpPr>
        <p:grpSpPr>
          <a:xfrm>
            <a:off x="4958434" y="3572762"/>
            <a:ext cx="339253" cy="339253"/>
            <a:chOff x="1492675" y="4992125"/>
            <a:chExt cx="481825" cy="481825"/>
          </a:xfrm>
        </p:grpSpPr>
        <p:sp>
          <p:nvSpPr>
            <p:cNvPr id="14" name="Google Shape;5742;p84">
              <a:extLst>
                <a:ext uri="{FF2B5EF4-FFF2-40B4-BE49-F238E27FC236}">
                  <a16:creationId xmlns:a16="http://schemas.microsoft.com/office/drawing/2014/main" id="{5B8F82C0-181F-494E-A557-BD22CE5A3EA7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" name="Google Shape;5743;p84">
              <a:extLst>
                <a:ext uri="{FF2B5EF4-FFF2-40B4-BE49-F238E27FC236}">
                  <a16:creationId xmlns:a16="http://schemas.microsoft.com/office/drawing/2014/main" id="{E81C6A18-8AB9-4AD3-9F41-4D9B7BD8FB2C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" name="Google Shape;5741;p84">
            <a:extLst>
              <a:ext uri="{FF2B5EF4-FFF2-40B4-BE49-F238E27FC236}">
                <a16:creationId xmlns:a16="http://schemas.microsoft.com/office/drawing/2014/main" id="{2CE201FD-7AD4-4CE7-81EF-B3BEB358AF8A}"/>
              </a:ext>
            </a:extLst>
          </p:cNvPr>
          <p:cNvGrpSpPr/>
          <p:nvPr/>
        </p:nvGrpSpPr>
        <p:grpSpPr>
          <a:xfrm>
            <a:off x="6773056" y="3617024"/>
            <a:ext cx="339253" cy="339253"/>
            <a:chOff x="1492675" y="4992125"/>
            <a:chExt cx="481825" cy="481825"/>
          </a:xfrm>
        </p:grpSpPr>
        <p:sp>
          <p:nvSpPr>
            <p:cNvPr id="17" name="Google Shape;5742;p84">
              <a:extLst>
                <a:ext uri="{FF2B5EF4-FFF2-40B4-BE49-F238E27FC236}">
                  <a16:creationId xmlns:a16="http://schemas.microsoft.com/office/drawing/2014/main" id="{E1D6CC64-94FC-4564-81E8-F97B1C075DB2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5743;p84">
              <a:extLst>
                <a:ext uri="{FF2B5EF4-FFF2-40B4-BE49-F238E27FC236}">
                  <a16:creationId xmlns:a16="http://schemas.microsoft.com/office/drawing/2014/main" id="{19A7DABA-FB58-4818-BA74-8832D5BAFCF7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Monetizatsiya</a:t>
            </a:r>
            <a:endParaRPr dirty="0"/>
          </a:p>
        </p:txBody>
      </p:sp>
      <p:sp>
        <p:nvSpPr>
          <p:cNvPr id="269" name="Google Shape;269;p45"/>
          <p:cNvSpPr txBox="1">
            <a:spLocks noGrp="1"/>
          </p:cNvSpPr>
          <p:nvPr>
            <p:ph type="subTitle" idx="1"/>
          </p:nvPr>
        </p:nvSpPr>
        <p:spPr>
          <a:xfrm>
            <a:off x="3017457" y="2571750"/>
            <a:ext cx="4684911" cy="6341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 dirty="0"/>
              <a:t>Daqiqasi 250 so’m</a:t>
            </a:r>
            <a:endParaRPr sz="3200" dirty="0"/>
          </a:p>
        </p:txBody>
      </p:sp>
      <p:sp>
        <p:nvSpPr>
          <p:cNvPr id="277" name="Google Shape;277;p45"/>
          <p:cNvSpPr/>
          <p:nvPr/>
        </p:nvSpPr>
        <p:spPr>
          <a:xfrm>
            <a:off x="1441632" y="2335760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78" name="Google Shape;278;p45"/>
          <p:cNvSpPr txBox="1">
            <a:spLocks noGrp="1"/>
          </p:cNvSpPr>
          <p:nvPr>
            <p:ph type="title" idx="7"/>
          </p:nvPr>
        </p:nvSpPr>
        <p:spPr>
          <a:xfrm>
            <a:off x="1738782" y="2632910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79" name="Google Shape;279;p45"/>
          <p:cNvSpPr txBox="1">
            <a:spLocks noGrp="1"/>
          </p:cNvSpPr>
          <p:nvPr>
            <p:ph type="title" idx="8"/>
          </p:nvPr>
        </p:nvSpPr>
        <p:spPr>
          <a:xfrm>
            <a:off x="6982227" y="1878714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80" name="Google Shape;280;p45"/>
          <p:cNvSpPr txBox="1">
            <a:spLocks noGrp="1"/>
          </p:cNvSpPr>
          <p:nvPr>
            <p:ph type="title" idx="9"/>
          </p:nvPr>
        </p:nvSpPr>
        <p:spPr>
          <a:xfrm>
            <a:off x="4306998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5"/>
          <p:cNvSpPr/>
          <p:nvPr/>
        </p:nvSpPr>
        <p:spPr>
          <a:xfrm rot="10800000" flipH="1">
            <a:off x="2125232" y="3600738"/>
            <a:ext cx="6040322" cy="5686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" name="Google Shape;524;p55"/>
          <p:cNvGrpSpPr/>
          <p:nvPr/>
        </p:nvGrpSpPr>
        <p:grpSpPr>
          <a:xfrm>
            <a:off x="4374308" y="3316895"/>
            <a:ext cx="567000" cy="567000"/>
            <a:chOff x="4723850" y="2687225"/>
            <a:chExt cx="567000" cy="567000"/>
          </a:xfrm>
        </p:grpSpPr>
        <p:sp>
          <p:nvSpPr>
            <p:cNvPr id="525" name="Google Shape;525;p55"/>
            <p:cNvSpPr/>
            <p:nvPr/>
          </p:nvSpPr>
          <p:spPr>
            <a:xfrm>
              <a:off x="4723850" y="268722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55"/>
            <p:cNvSpPr txBox="1"/>
            <p:nvPr/>
          </p:nvSpPr>
          <p:spPr>
            <a:xfrm>
              <a:off x="4822248" y="27956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2</a:t>
              </a:r>
              <a:endParaRPr sz="2400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sp>
        <p:nvSpPr>
          <p:cNvPr id="530" name="Google Shape;530;p5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473900" cy="4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Loyiha davomida</a:t>
            </a:r>
            <a:endParaRPr dirty="0"/>
          </a:p>
        </p:txBody>
      </p:sp>
      <p:grpSp>
        <p:nvGrpSpPr>
          <p:cNvPr id="531" name="Google Shape;531;p55"/>
          <p:cNvGrpSpPr/>
          <p:nvPr/>
        </p:nvGrpSpPr>
        <p:grpSpPr>
          <a:xfrm>
            <a:off x="2752490" y="3317056"/>
            <a:ext cx="567000" cy="567000"/>
            <a:chOff x="3926050" y="1873275"/>
            <a:chExt cx="567000" cy="567000"/>
          </a:xfrm>
        </p:grpSpPr>
        <p:sp>
          <p:nvSpPr>
            <p:cNvPr id="532" name="Google Shape;532;p55"/>
            <p:cNvSpPr/>
            <p:nvPr/>
          </p:nvSpPr>
          <p:spPr>
            <a:xfrm>
              <a:off x="3926050" y="187327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55"/>
            <p:cNvSpPr txBox="1"/>
            <p:nvPr/>
          </p:nvSpPr>
          <p:spPr>
            <a:xfrm>
              <a:off x="4034348" y="19815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1</a:t>
              </a:r>
              <a:endParaRPr sz="2400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grpSp>
        <p:nvGrpSpPr>
          <p:cNvPr id="534" name="Google Shape;534;p55"/>
          <p:cNvGrpSpPr/>
          <p:nvPr/>
        </p:nvGrpSpPr>
        <p:grpSpPr>
          <a:xfrm>
            <a:off x="6181503" y="3316895"/>
            <a:ext cx="567000" cy="567000"/>
            <a:chOff x="5540700" y="1873275"/>
            <a:chExt cx="567000" cy="567000"/>
          </a:xfrm>
        </p:grpSpPr>
        <p:sp>
          <p:nvSpPr>
            <p:cNvPr id="535" name="Google Shape;535;p55"/>
            <p:cNvSpPr/>
            <p:nvPr/>
          </p:nvSpPr>
          <p:spPr>
            <a:xfrm>
              <a:off x="5540700" y="187327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55"/>
            <p:cNvSpPr txBox="1"/>
            <p:nvPr/>
          </p:nvSpPr>
          <p:spPr>
            <a:xfrm>
              <a:off x="5648541" y="19815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3</a:t>
              </a:r>
              <a:endParaRPr sz="24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grpSp>
        <p:nvGrpSpPr>
          <p:cNvPr id="537" name="Google Shape;537;p55"/>
          <p:cNvGrpSpPr/>
          <p:nvPr/>
        </p:nvGrpSpPr>
        <p:grpSpPr>
          <a:xfrm>
            <a:off x="8057704" y="3317239"/>
            <a:ext cx="567000" cy="567000"/>
            <a:chOff x="6342600" y="2687225"/>
            <a:chExt cx="567000" cy="567000"/>
          </a:xfrm>
        </p:grpSpPr>
        <p:sp>
          <p:nvSpPr>
            <p:cNvPr id="538" name="Google Shape;538;p55"/>
            <p:cNvSpPr/>
            <p:nvPr/>
          </p:nvSpPr>
          <p:spPr>
            <a:xfrm>
              <a:off x="6342600" y="2687225"/>
              <a:ext cx="567000" cy="56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55"/>
            <p:cNvSpPr txBox="1"/>
            <p:nvPr/>
          </p:nvSpPr>
          <p:spPr>
            <a:xfrm>
              <a:off x="6426640" y="27956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rgbClr val="FFFFFF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4</a:t>
              </a:r>
              <a:endParaRPr sz="2400" dirty="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</p:grpSp>
      <p:sp>
        <p:nvSpPr>
          <p:cNvPr id="540" name="Google Shape;540;p55"/>
          <p:cNvSpPr txBox="1"/>
          <p:nvPr/>
        </p:nvSpPr>
        <p:spPr>
          <a:xfrm>
            <a:off x="2345969" y="1909201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 oy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1" name="Google Shape;541;p55"/>
          <p:cNvSpPr txBox="1"/>
          <p:nvPr/>
        </p:nvSpPr>
        <p:spPr>
          <a:xfrm>
            <a:off x="3895089" y="2187304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Test 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2" name="Google Shape;542;p55"/>
          <p:cNvSpPr txBox="1"/>
          <p:nvPr/>
        </p:nvSpPr>
        <p:spPr>
          <a:xfrm>
            <a:off x="3888001" y="1891852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 oy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3" name="Google Shape;543;p55"/>
          <p:cNvSpPr txBox="1"/>
          <p:nvPr/>
        </p:nvSpPr>
        <p:spPr>
          <a:xfrm>
            <a:off x="5650770" y="2246817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500 + obunachilar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4" name="Google Shape;544;p55"/>
          <p:cNvSpPr txBox="1"/>
          <p:nvPr/>
        </p:nvSpPr>
        <p:spPr>
          <a:xfrm>
            <a:off x="5650770" y="1873204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6 oy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7" name="Google Shape;547;p55"/>
          <p:cNvSpPr txBox="1"/>
          <p:nvPr/>
        </p:nvSpPr>
        <p:spPr>
          <a:xfrm>
            <a:off x="7622404" y="2237737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2K + obunachilar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8" name="Google Shape;548;p55"/>
          <p:cNvSpPr txBox="1"/>
          <p:nvPr/>
        </p:nvSpPr>
        <p:spPr>
          <a:xfrm>
            <a:off x="7622404" y="1891852"/>
            <a:ext cx="14376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 yil</a:t>
            </a:r>
            <a:endParaRPr sz="1800"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9" name="Google Shape;549;p55"/>
          <p:cNvSpPr txBox="1"/>
          <p:nvPr/>
        </p:nvSpPr>
        <p:spPr>
          <a:xfrm>
            <a:off x="2345969" y="2245617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Loyihani tugallash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" name="Google Shape;680;p67">
            <a:extLst>
              <a:ext uri="{FF2B5EF4-FFF2-40B4-BE49-F238E27FC236}">
                <a16:creationId xmlns:a16="http://schemas.microsoft.com/office/drawing/2014/main" id="{31BC27A9-634F-4CA1-9F73-B9FD465A66C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-6934" t="-6934" r="-6934" b="-6934"/>
          <a:stretch/>
        </p:blipFill>
        <p:spPr>
          <a:xfrm>
            <a:off x="259811" y="2216956"/>
            <a:ext cx="2073867" cy="2222307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62"/>
          <p:cNvSpPr txBox="1">
            <a:spLocks noGrp="1"/>
          </p:cNvSpPr>
          <p:nvPr>
            <p:ph type="title"/>
          </p:nvPr>
        </p:nvSpPr>
        <p:spPr>
          <a:xfrm>
            <a:off x="1582116" y="876325"/>
            <a:ext cx="59826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9 245 $</a:t>
            </a:r>
            <a:endParaRPr dirty="0"/>
          </a:p>
        </p:txBody>
      </p:sp>
      <p:sp>
        <p:nvSpPr>
          <p:cNvPr id="618" name="Google Shape;618;p62"/>
          <p:cNvSpPr txBox="1">
            <a:spLocks noGrp="1"/>
          </p:cNvSpPr>
          <p:nvPr>
            <p:ph type="subTitle" idx="1"/>
          </p:nvPr>
        </p:nvSpPr>
        <p:spPr>
          <a:xfrm>
            <a:off x="1582116" y="1920425"/>
            <a:ext cx="5846400" cy="7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Loyiha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sarflanadigan</a:t>
            </a:r>
            <a:r>
              <a:rPr lang="en-US" dirty="0"/>
              <a:t> summa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619" name="Google Shape;619;p62"/>
          <p:cNvPicPr preferRelativeResize="0"/>
          <p:nvPr/>
        </p:nvPicPr>
        <p:blipFill rotWithShape="1">
          <a:blip r:embed="rId3">
            <a:alphaModFix/>
          </a:blip>
          <a:srcRect l="-8671" t="-12562" r="-16453" b="-12562"/>
          <a:stretch/>
        </p:blipFill>
        <p:spPr>
          <a:xfrm>
            <a:off x="3349725" y="2439425"/>
            <a:ext cx="2447400" cy="2447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755;p70">
            <a:extLst>
              <a:ext uri="{FF2B5EF4-FFF2-40B4-BE49-F238E27FC236}">
                <a16:creationId xmlns:a16="http://schemas.microsoft.com/office/drawing/2014/main" id="{EB5ABDB5-C178-40C6-8B27-350AB9C753D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24525" y="718625"/>
            <a:ext cx="3706250" cy="37062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53;p70">
            <a:extLst>
              <a:ext uri="{FF2B5EF4-FFF2-40B4-BE49-F238E27FC236}">
                <a16:creationId xmlns:a16="http://schemas.microsoft.com/office/drawing/2014/main" id="{3AA4808E-6708-4E40-8A88-01152FCDAB30}"/>
              </a:ext>
            </a:extLst>
          </p:cNvPr>
          <p:cNvSpPr txBox="1">
            <a:spLocks/>
          </p:cNvSpPr>
          <p:nvPr/>
        </p:nvSpPr>
        <p:spPr>
          <a:xfrm>
            <a:off x="720400" y="539500"/>
            <a:ext cx="3858900" cy="6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accent6">
                    <a:lumMod val="75000"/>
                  </a:schemeClr>
                </a:solidFill>
              </a:rPr>
              <a:t>SMILE</a:t>
            </a:r>
          </a:p>
        </p:txBody>
      </p:sp>
      <p:grpSp>
        <p:nvGrpSpPr>
          <p:cNvPr id="4" name="Google Shape;757;p70">
            <a:extLst>
              <a:ext uri="{FF2B5EF4-FFF2-40B4-BE49-F238E27FC236}">
                <a16:creationId xmlns:a16="http://schemas.microsoft.com/office/drawing/2014/main" id="{E38A38F6-E586-445D-9D84-F471D01D202D}"/>
              </a:ext>
            </a:extLst>
          </p:cNvPr>
          <p:cNvGrpSpPr/>
          <p:nvPr/>
        </p:nvGrpSpPr>
        <p:grpSpPr>
          <a:xfrm>
            <a:off x="971363" y="1367294"/>
            <a:ext cx="347453" cy="347474"/>
            <a:chOff x="266768" y="1721375"/>
            <a:chExt cx="397907" cy="397887"/>
          </a:xfrm>
        </p:grpSpPr>
        <p:sp>
          <p:nvSpPr>
            <p:cNvPr id="5" name="Google Shape;758;p70">
              <a:extLst>
                <a:ext uri="{FF2B5EF4-FFF2-40B4-BE49-F238E27FC236}">
                  <a16:creationId xmlns:a16="http://schemas.microsoft.com/office/drawing/2014/main" id="{FD8300A9-5C3E-4C8F-96B7-2A4E7B3E25B8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59;p70">
              <a:extLst>
                <a:ext uri="{FF2B5EF4-FFF2-40B4-BE49-F238E27FC236}">
                  <a16:creationId xmlns:a16="http://schemas.microsoft.com/office/drawing/2014/main" id="{7F268DD3-3105-4EE2-B9CD-0F9AF9C80144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761;p70">
            <a:extLst>
              <a:ext uri="{FF2B5EF4-FFF2-40B4-BE49-F238E27FC236}">
                <a16:creationId xmlns:a16="http://schemas.microsoft.com/office/drawing/2014/main" id="{7543F76C-59FF-42FC-ADCC-24BA7EFB5816}"/>
              </a:ext>
            </a:extLst>
          </p:cNvPr>
          <p:cNvGrpSpPr/>
          <p:nvPr/>
        </p:nvGrpSpPr>
        <p:grpSpPr>
          <a:xfrm>
            <a:off x="1637004" y="1373247"/>
            <a:ext cx="347456" cy="347474"/>
            <a:chOff x="864491" y="1723250"/>
            <a:chExt cx="397866" cy="397887"/>
          </a:xfrm>
        </p:grpSpPr>
        <p:sp>
          <p:nvSpPr>
            <p:cNvPr id="9" name="Google Shape;762;p70">
              <a:extLst>
                <a:ext uri="{FF2B5EF4-FFF2-40B4-BE49-F238E27FC236}">
                  <a16:creationId xmlns:a16="http://schemas.microsoft.com/office/drawing/2014/main" id="{33C04AA6-D722-4B78-AB5C-DA866E932775}"/>
                </a:ext>
              </a:extLst>
            </p:cNvPr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63;p70">
              <a:extLst>
                <a:ext uri="{FF2B5EF4-FFF2-40B4-BE49-F238E27FC236}">
                  <a16:creationId xmlns:a16="http://schemas.microsoft.com/office/drawing/2014/main" id="{64496945-6D83-470D-AA0A-1B9A1A0F0982}"/>
                </a:ext>
              </a:extLst>
            </p:cNvPr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4;p70">
              <a:extLst>
                <a:ext uri="{FF2B5EF4-FFF2-40B4-BE49-F238E27FC236}">
                  <a16:creationId xmlns:a16="http://schemas.microsoft.com/office/drawing/2014/main" id="{5C7E785F-DDB7-43E6-907B-805B3FCD5D72}"/>
                </a:ext>
              </a:extLst>
            </p:cNvPr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765;p70">
            <a:extLst>
              <a:ext uri="{FF2B5EF4-FFF2-40B4-BE49-F238E27FC236}">
                <a16:creationId xmlns:a16="http://schemas.microsoft.com/office/drawing/2014/main" id="{DFE4C07A-3EA3-4C4F-9E45-9505C51BFA71}"/>
              </a:ext>
            </a:extLst>
          </p:cNvPr>
          <p:cNvGrpSpPr/>
          <p:nvPr/>
        </p:nvGrpSpPr>
        <p:grpSpPr>
          <a:xfrm>
            <a:off x="2307532" y="1385157"/>
            <a:ext cx="347474" cy="347474"/>
            <a:chOff x="1379798" y="1723250"/>
            <a:chExt cx="397887" cy="397887"/>
          </a:xfrm>
        </p:grpSpPr>
        <p:sp>
          <p:nvSpPr>
            <p:cNvPr id="13" name="Google Shape;766;p70">
              <a:extLst>
                <a:ext uri="{FF2B5EF4-FFF2-40B4-BE49-F238E27FC236}">
                  <a16:creationId xmlns:a16="http://schemas.microsoft.com/office/drawing/2014/main" id="{380A7176-96F8-4EAD-BC7C-F852C531C87E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7;p70">
              <a:extLst>
                <a:ext uri="{FF2B5EF4-FFF2-40B4-BE49-F238E27FC236}">
                  <a16:creationId xmlns:a16="http://schemas.microsoft.com/office/drawing/2014/main" id="{205EDE90-FFD8-4112-850A-0BB6B3D97362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8;p70">
              <a:extLst>
                <a:ext uri="{FF2B5EF4-FFF2-40B4-BE49-F238E27FC236}">
                  <a16:creationId xmlns:a16="http://schemas.microsoft.com/office/drawing/2014/main" id="{6674A0F1-DF95-4962-B7A3-F71B8372E02C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9;p70">
              <a:extLst>
                <a:ext uri="{FF2B5EF4-FFF2-40B4-BE49-F238E27FC236}">
                  <a16:creationId xmlns:a16="http://schemas.microsoft.com/office/drawing/2014/main" id="{E1F567BF-D261-45D8-958D-ECC83425E3D1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754;p70">
            <a:extLst>
              <a:ext uri="{FF2B5EF4-FFF2-40B4-BE49-F238E27FC236}">
                <a16:creationId xmlns:a16="http://schemas.microsoft.com/office/drawing/2014/main" id="{B53FBF06-1A2B-4D70-B9E1-A1D9AC8A03B0}"/>
              </a:ext>
            </a:extLst>
          </p:cNvPr>
          <p:cNvSpPr txBox="1">
            <a:spLocks/>
          </p:cNvSpPr>
          <p:nvPr/>
        </p:nvSpPr>
        <p:spPr>
          <a:xfrm>
            <a:off x="539685" y="1858265"/>
            <a:ext cx="3706250" cy="6155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Admin@uzxteam.uz</a:t>
            </a:r>
          </a:p>
        </p:txBody>
      </p:sp>
      <p:sp>
        <p:nvSpPr>
          <p:cNvPr id="19" name="Google Shape;754;p70">
            <a:extLst>
              <a:ext uri="{FF2B5EF4-FFF2-40B4-BE49-F238E27FC236}">
                <a16:creationId xmlns:a16="http://schemas.microsoft.com/office/drawing/2014/main" id="{C124C36A-D78C-48A4-95A6-98A6451BAB82}"/>
              </a:ext>
            </a:extLst>
          </p:cNvPr>
          <p:cNvSpPr txBox="1">
            <a:spLocks/>
          </p:cNvSpPr>
          <p:nvPr/>
        </p:nvSpPr>
        <p:spPr>
          <a:xfrm>
            <a:off x="520143" y="2361696"/>
            <a:ext cx="3706250" cy="6155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Telegram  @U_z_X</a:t>
            </a:r>
          </a:p>
        </p:txBody>
      </p:sp>
      <p:sp>
        <p:nvSpPr>
          <p:cNvPr id="20" name="Google Shape;754;p70">
            <a:extLst>
              <a:ext uri="{FF2B5EF4-FFF2-40B4-BE49-F238E27FC236}">
                <a16:creationId xmlns:a16="http://schemas.microsoft.com/office/drawing/2014/main" id="{8362CD61-CED6-42F3-A542-E699BD302FBA}"/>
              </a:ext>
            </a:extLst>
          </p:cNvPr>
          <p:cNvSpPr txBox="1">
            <a:spLocks/>
          </p:cNvSpPr>
          <p:nvPr/>
        </p:nvSpPr>
        <p:spPr>
          <a:xfrm>
            <a:off x="539685" y="2970498"/>
            <a:ext cx="3706250" cy="6155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+998907874867</a:t>
            </a:r>
          </a:p>
        </p:txBody>
      </p:sp>
      <p:sp>
        <p:nvSpPr>
          <p:cNvPr id="21" name="Google Shape;754;p70">
            <a:extLst>
              <a:ext uri="{FF2B5EF4-FFF2-40B4-BE49-F238E27FC236}">
                <a16:creationId xmlns:a16="http://schemas.microsoft.com/office/drawing/2014/main" id="{DB07D914-DD76-442A-9875-4A03AD87B6F2}"/>
              </a:ext>
            </a:extLst>
          </p:cNvPr>
          <p:cNvSpPr txBox="1">
            <a:spLocks/>
          </p:cNvSpPr>
          <p:nvPr/>
        </p:nvSpPr>
        <p:spPr>
          <a:xfrm>
            <a:off x="339506" y="3560130"/>
            <a:ext cx="4620687" cy="7412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Temurmalik </a:t>
            </a:r>
            <a:r>
              <a:rPr lang="en-US" sz="2800" b="1" dirty="0" err="1">
                <a:solidFill>
                  <a:schemeClr val="accent6">
                    <a:lumMod val="75000"/>
                  </a:schemeClr>
                </a:solidFill>
              </a:rPr>
              <a:t>Ma’murov</a:t>
            </a:r>
            <a:endParaRPr 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17973"/>
      </p:ext>
    </p:extLst>
  </p:cSld>
  <p:clrMapOvr>
    <a:masterClrMapping/>
  </p:clrMapOvr>
</p:sld>
</file>

<file path=ppt/theme/theme1.xml><?xml version="1.0" encoding="utf-8"?>
<a:theme xmlns:a="http://schemas.openxmlformats.org/drawingml/2006/main" name="Startup Slide Deck by Slidesgo">
  <a:themeElements>
    <a:clrScheme name="Simple Light">
      <a:dk1>
        <a:srgbClr val="000000"/>
      </a:dk1>
      <a:lt1>
        <a:srgbClr val="FFFFFF"/>
      </a:lt1>
      <a:dk2>
        <a:srgbClr val="9E59AA"/>
      </a:dk2>
      <a:lt2>
        <a:srgbClr val="37474F"/>
      </a:lt2>
      <a:accent1>
        <a:srgbClr val="E3C3E9"/>
      </a:accent1>
      <a:accent2>
        <a:srgbClr val="212121"/>
      </a:accent2>
      <a:accent3>
        <a:srgbClr val="263238"/>
      </a:accent3>
      <a:accent4>
        <a:srgbClr val="999999"/>
      </a:accent4>
      <a:accent5>
        <a:srgbClr val="595959"/>
      </a:accent5>
      <a:accent6>
        <a:srgbClr val="BA68C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134</Words>
  <Application>Microsoft Office PowerPoint</Application>
  <PresentationFormat>On-screen Show (16:9)</PresentationFormat>
  <Paragraphs>60</Paragraphs>
  <Slides>10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Montserrat Black</vt:lpstr>
      <vt:lpstr>Montserrat</vt:lpstr>
      <vt:lpstr>Montserrat Medium</vt:lpstr>
      <vt:lpstr>Montserrat ExtraBold</vt:lpstr>
      <vt:lpstr>Arial</vt:lpstr>
      <vt:lpstr>Montserrat SemiBold</vt:lpstr>
      <vt:lpstr>Roboto</vt:lpstr>
      <vt:lpstr>Startup Slide Deck by Slidesgo</vt:lpstr>
      <vt:lpstr>SMILE</vt:lpstr>
      <vt:lpstr>Muammo</vt:lpstr>
      <vt:lpstr>Yechim</vt:lpstr>
      <vt:lpstr>Bozor hajmi</vt:lpstr>
      <vt:lpstr>Raqobatchilar</vt:lpstr>
      <vt:lpstr>Monetizatsiya</vt:lpstr>
      <vt:lpstr>Loyiha davomida</vt:lpstr>
      <vt:lpstr>9 245 $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SMILE</dc:title>
  <cp:lastModifiedBy>Mamurov Temurmalik</cp:lastModifiedBy>
  <cp:revision>2</cp:revision>
  <dcterms:modified xsi:type="dcterms:W3CDTF">2021-12-26T09:49:27Z</dcterms:modified>
</cp:coreProperties>
</file>